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8" r:id="rId4"/>
    <p:sldId id="270" r:id="rId5"/>
    <p:sldId id="271" r:id="rId6"/>
    <p:sldId id="259" r:id="rId7"/>
    <p:sldId id="267" r:id="rId8"/>
    <p:sldId id="268" r:id="rId9"/>
    <p:sldId id="272" r:id="rId10"/>
    <p:sldId id="261" r:id="rId11"/>
    <p:sldId id="273" r:id="rId12"/>
    <p:sldId id="262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E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60"/>
    <p:restoredTop sz="95833"/>
  </p:normalViewPr>
  <p:slideViewPr>
    <p:cSldViewPr>
      <p:cViewPr varScale="1">
        <p:scale>
          <a:sx n="56" d="100"/>
          <a:sy n="56" d="100"/>
        </p:scale>
        <p:origin x="10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601F7-F917-AB40-9351-208E19135B13}" type="datetimeFigureOut">
              <a:rPr kumimoji="1" lang="ko-Kore-KR" altLang="en-US" smtClean="0"/>
              <a:t>12/11/2022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F801D-305C-8043-9550-4B4107DD745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501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F801D-305C-8043-9550-4B4107DD745E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507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F801D-305C-8043-9550-4B4107DD745E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787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11.png"/><Relationship Id="rId4" Type="http://schemas.openxmlformats.org/officeDocument/2006/relationships/image" Target="../media/image38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6150" y="4367499"/>
            <a:ext cx="9924941" cy="1034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2851731" cy="342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2829" y="9398572"/>
            <a:ext cx="3522607" cy="342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2862" y="3682251"/>
            <a:ext cx="2670428" cy="2226470"/>
            <a:chOff x="2862862" y="3682251"/>
            <a:chExt cx="2670428" cy="2226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862" y="3682251"/>
              <a:ext cx="2670428" cy="22264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4706" y="5333553"/>
            <a:ext cx="7406501" cy="4406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511" y="1369050"/>
            <a:ext cx="7431838" cy="11652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1906" y="384190"/>
            <a:ext cx="6788015" cy="4348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21" y="1060401"/>
            <a:ext cx="2384910" cy="462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5" name="image10.png">
            <a:extLst>
              <a:ext uri="{FF2B5EF4-FFF2-40B4-BE49-F238E27FC236}">
                <a16:creationId xmlns:a16="http://schemas.microsoft.com/office/drawing/2014/main" id="{706C15D7-712C-EC50-77EF-60BA126017ED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2209990" y="2781290"/>
            <a:ext cx="14097000" cy="613666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511" y="1369050"/>
            <a:ext cx="7431838" cy="11652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90"/>
            <a:ext cx="6788015" cy="4348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060401"/>
            <a:ext cx="2384910" cy="462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952B5C-6D95-B518-2F94-DD3191C86D4D}"/>
              </a:ext>
            </a:extLst>
          </p:cNvPr>
          <p:cNvSpPr/>
          <p:nvPr/>
        </p:nvSpPr>
        <p:spPr>
          <a:xfrm>
            <a:off x="0" y="0"/>
            <a:ext cx="18288000" cy="601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985A16-CC15-190F-E283-B546475DA9A7}"/>
              </a:ext>
            </a:extLst>
          </p:cNvPr>
          <p:cNvSpPr/>
          <p:nvPr/>
        </p:nvSpPr>
        <p:spPr>
          <a:xfrm>
            <a:off x="-15015" y="9715500"/>
            <a:ext cx="18288000" cy="601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KakaoTalk_20221211_213303703">
            <a:hlinkClick r:id="" action="ppaction://media"/>
            <a:extLst>
              <a:ext uri="{FF2B5EF4-FFF2-40B4-BE49-F238E27FC236}">
                <a16:creationId xmlns:a16="http://schemas.microsoft.com/office/drawing/2014/main" id="{1345F05D-5DDD-3ACE-4EFC-43CFD776D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5014" y="30108"/>
            <a:ext cx="18303014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6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6150" y="4367499"/>
            <a:ext cx="9924941" cy="1034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2851731" cy="342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2829" y="9398572"/>
            <a:ext cx="3522607" cy="3420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2862" y="3682251"/>
            <a:ext cx="2670428" cy="2226470"/>
            <a:chOff x="2862862" y="3682251"/>
            <a:chExt cx="2670428" cy="22264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862" y="3682251"/>
              <a:ext cx="2670428" cy="22264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4706" y="5333553"/>
            <a:ext cx="7406501" cy="4406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93991" y="28149"/>
            <a:ext cx="6494010" cy="10285714"/>
            <a:chOff x="12637113" y="1042319"/>
            <a:chExt cx="5648601" cy="92433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l="16709" t="10134" b="-1"/>
            <a:stretch/>
          </p:blipFill>
          <p:spPr>
            <a:xfrm>
              <a:off x="12637113" y="1042319"/>
              <a:ext cx="5648601" cy="92433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21" y="1414534"/>
            <a:ext cx="2270863" cy="5060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280" y="1733155"/>
            <a:ext cx="7804028" cy="1164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3077" y="7965230"/>
            <a:ext cx="7149682" cy="13446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2325" y="2813601"/>
            <a:ext cx="7312825" cy="1009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10699" y="4925170"/>
            <a:ext cx="2620980" cy="2620980"/>
            <a:chOff x="2510699" y="4925170"/>
            <a:chExt cx="2620980" cy="26209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0699" y="4925170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66872" y="4925170"/>
            <a:ext cx="2620980" cy="2620980"/>
            <a:chOff x="4866872" y="4925170"/>
            <a:chExt cx="2620980" cy="2620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6872" y="4925170"/>
              <a:ext cx="2620980" cy="2620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0659" y="4925170"/>
            <a:ext cx="2620980" cy="2620980"/>
            <a:chOff x="7260659" y="4925170"/>
            <a:chExt cx="2620980" cy="26209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0659" y="4925170"/>
              <a:ext cx="2620980" cy="26209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3077" y="5682135"/>
            <a:ext cx="2004414" cy="5829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83526" y="6112284"/>
            <a:ext cx="1998554" cy="6619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4062" y="5682130"/>
            <a:ext cx="2086824" cy="5781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69777" y="6112283"/>
            <a:ext cx="2192717" cy="6664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40230" y="5682134"/>
            <a:ext cx="2066986" cy="51276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25949" y="6112283"/>
            <a:ext cx="2545888" cy="6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5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33155"/>
            <a:ext cx="4311981" cy="1132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54A212-B7CE-68DC-FC4A-B6283D86A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77" y="3139793"/>
            <a:ext cx="10346246" cy="62313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33155"/>
            <a:ext cx="4311981" cy="1132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54A212-B7CE-68DC-FC4A-B6283D86A2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31"/>
          <a:stretch/>
        </p:blipFill>
        <p:spPr>
          <a:xfrm>
            <a:off x="995512" y="4389838"/>
            <a:ext cx="16296976" cy="37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33155"/>
            <a:ext cx="4311981" cy="1132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54A212-B7CE-68DC-FC4A-B6283D86A2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15" r="8756"/>
          <a:stretch/>
        </p:blipFill>
        <p:spPr>
          <a:xfrm>
            <a:off x="1253199" y="3109921"/>
            <a:ext cx="15781601" cy="61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9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280" y="1733155"/>
            <a:ext cx="5520505" cy="1132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6D6892-BB20-1745-C7B6-7646553B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06" y="3084913"/>
            <a:ext cx="13192569" cy="62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280" y="1733155"/>
            <a:ext cx="5043771" cy="11690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E9C1FB-FDB2-CA78-5931-C4F1F5686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72" y="3220862"/>
            <a:ext cx="15191255" cy="58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2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3280" y="1733155"/>
            <a:ext cx="5043771" cy="11690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E9C1FB-FDB2-CA78-5931-C4F1F5686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72" y="3220862"/>
            <a:ext cx="15191255" cy="5884359"/>
          </a:xfrm>
          <a:prstGeom prst="rect">
            <a:avLst/>
          </a:prstGeom>
        </p:spPr>
      </p:pic>
      <p:sp>
        <p:nvSpPr>
          <p:cNvPr id="2" name="도넛[D] 1">
            <a:extLst>
              <a:ext uri="{FF2B5EF4-FFF2-40B4-BE49-F238E27FC236}">
                <a16:creationId xmlns:a16="http://schemas.microsoft.com/office/drawing/2014/main" id="{BD058632-4E98-74B2-B2CD-AAD85987EB0C}"/>
              </a:ext>
            </a:extLst>
          </p:cNvPr>
          <p:cNvSpPr/>
          <p:nvPr/>
        </p:nvSpPr>
        <p:spPr>
          <a:xfrm>
            <a:off x="3581400" y="5600701"/>
            <a:ext cx="1981200" cy="1143000"/>
          </a:xfrm>
          <a:prstGeom prst="donut">
            <a:avLst>
              <a:gd name="adj" fmla="val 19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9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3858" y="3409801"/>
            <a:ext cx="6481024" cy="5810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234803" y="2993604"/>
            <a:ext cx="30841966" cy="51386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34803" y="5510035"/>
            <a:ext cx="30841966" cy="4665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1906" y="384190"/>
            <a:ext cx="6794558" cy="4348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421" y="1414534"/>
            <a:ext cx="1819425" cy="46479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3279" y="1733155"/>
            <a:ext cx="7392029" cy="1163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421" y="385781"/>
            <a:ext cx="3627853" cy="46429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5659" y="9670572"/>
            <a:ext cx="2077055" cy="302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</Words>
  <Application>Microsoft Office PowerPoint</Application>
  <PresentationFormat>사용자 지정</PresentationFormat>
  <Paragraphs>2</Paragraphs>
  <Slides>12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jimin</cp:lastModifiedBy>
  <cp:revision>14</cp:revision>
  <dcterms:created xsi:type="dcterms:W3CDTF">2022-12-11T10:14:15Z</dcterms:created>
  <dcterms:modified xsi:type="dcterms:W3CDTF">2022-12-11T12:56:57Z</dcterms:modified>
</cp:coreProperties>
</file>